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369" r:id="rId3"/>
    <p:sldId id="361" r:id="rId4"/>
    <p:sldId id="367" r:id="rId5"/>
    <p:sldId id="366" r:id="rId6"/>
    <p:sldId id="362" r:id="rId7"/>
    <p:sldId id="363" r:id="rId8"/>
    <p:sldId id="364" r:id="rId9"/>
    <p:sldId id="368" r:id="rId10"/>
    <p:sldId id="289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FDA5F0"/>
    <a:srgbClr val="4100FA"/>
    <a:srgbClr val="8666E0"/>
    <a:srgbClr val="9BF5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7" autoAdjust="0"/>
    <p:restoredTop sz="94615" autoAdjust="0"/>
  </p:normalViewPr>
  <p:slideViewPr>
    <p:cSldViewPr>
      <p:cViewPr>
        <p:scale>
          <a:sx n="50" d="100"/>
          <a:sy n="50" d="100"/>
        </p:scale>
        <p:origin x="-1080" y="-5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D8D65-BA72-4EA9-A43A-E1F738C293A9}" type="datetimeFigureOut">
              <a:rPr lang="en-US" smtClean="0"/>
              <a:pPr/>
              <a:t>2/11/2015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D3CAD-C628-48B1-B1B3-EBAB377FCB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D8D65-BA72-4EA9-A43A-E1F738C293A9}" type="datetimeFigureOut">
              <a:rPr lang="en-US" smtClean="0"/>
              <a:pPr/>
              <a:t>2/11/2015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D3CAD-C628-48B1-B1B3-EBAB377FCB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D8D65-BA72-4EA9-A43A-E1F738C293A9}" type="datetimeFigureOut">
              <a:rPr lang="en-US" smtClean="0"/>
              <a:pPr/>
              <a:t>2/11/2015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D3CAD-C628-48B1-B1B3-EBAB377FCB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D8D65-BA72-4EA9-A43A-E1F738C293A9}" type="datetimeFigureOut">
              <a:rPr lang="en-US" smtClean="0"/>
              <a:pPr/>
              <a:t>2/11/2015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D3CAD-C628-48B1-B1B3-EBAB377FCB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D8D65-BA72-4EA9-A43A-E1F738C293A9}" type="datetimeFigureOut">
              <a:rPr lang="en-US" smtClean="0"/>
              <a:pPr/>
              <a:t>2/11/2015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D3CAD-C628-48B1-B1B3-EBAB377FCB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D8D65-BA72-4EA9-A43A-E1F738C293A9}" type="datetimeFigureOut">
              <a:rPr lang="en-US" smtClean="0"/>
              <a:pPr/>
              <a:t>2/11/2015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D3CAD-C628-48B1-B1B3-EBAB377FCB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D8D65-BA72-4EA9-A43A-E1F738C293A9}" type="datetimeFigureOut">
              <a:rPr lang="en-US" smtClean="0"/>
              <a:pPr/>
              <a:t>2/11/2015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D3CAD-C628-48B1-B1B3-EBAB377FCB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D8D65-BA72-4EA9-A43A-E1F738C293A9}" type="datetimeFigureOut">
              <a:rPr lang="en-US" smtClean="0"/>
              <a:pPr/>
              <a:t>2/11/2015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D3CAD-C628-48B1-B1B3-EBAB377FCB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D8D65-BA72-4EA9-A43A-E1F738C293A9}" type="datetimeFigureOut">
              <a:rPr lang="en-US" smtClean="0"/>
              <a:pPr/>
              <a:t>2/11/2015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D3CAD-C628-48B1-B1B3-EBAB377FCB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D8D65-BA72-4EA9-A43A-E1F738C293A9}" type="datetimeFigureOut">
              <a:rPr lang="en-US" smtClean="0"/>
              <a:pPr/>
              <a:t>2/11/2015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D3CAD-C628-48B1-B1B3-EBAB377FCB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D8D65-BA72-4EA9-A43A-E1F738C293A9}" type="datetimeFigureOut">
              <a:rPr lang="en-US" smtClean="0"/>
              <a:pPr/>
              <a:t>2/11/2015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D3CAD-C628-48B1-B1B3-EBAB377FCB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0D8D65-BA72-4EA9-A43A-E1F738C293A9}" type="datetimeFigureOut">
              <a:rPr lang="en-US" smtClean="0"/>
              <a:pPr/>
              <a:t>2/11/2015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CD3CAD-C628-48B1-B1B3-EBAB377FCBF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900" b="1" u="sng" dirty="0" smtClean="0">
                <a:solidFill>
                  <a:srgbClr val="00B050"/>
                </a:solidFill>
              </a:rPr>
              <a:t>Today’s Purpose</a:t>
            </a:r>
            <a:r>
              <a:rPr lang="en-US" sz="2900" dirty="0" smtClean="0">
                <a:solidFill>
                  <a:srgbClr val="00B050"/>
                </a:solidFill>
              </a:rPr>
              <a:t>:</a:t>
            </a:r>
            <a:r>
              <a:rPr lang="en-US" sz="3200" dirty="0" smtClean="0">
                <a:solidFill>
                  <a:srgbClr val="00B050"/>
                </a:solidFill>
              </a:rPr>
              <a:t>  </a:t>
            </a:r>
            <a:r>
              <a:rPr lang="en-US" sz="3200" dirty="0" smtClean="0"/>
              <a:t>Describe parts of the Earth system.  </a:t>
            </a:r>
          </a:p>
          <a:p>
            <a:pPr algn="ctr"/>
            <a:r>
              <a:rPr lang="en-US" sz="3200" dirty="0" smtClean="0"/>
              <a:t>Summarize constructive &amp; destructive effects.</a:t>
            </a:r>
            <a:endParaRPr lang="en-US" sz="3000" dirty="0" smtClean="0">
              <a:solidFill>
                <a:srgbClr val="00B05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219200"/>
            <a:ext cx="9144000" cy="533400"/>
          </a:xfrm>
        </p:spPr>
        <p:txBody>
          <a:bodyPr>
            <a:normAutofit fontScale="90000"/>
          </a:bodyPr>
          <a:lstStyle/>
          <a:p>
            <a:r>
              <a:rPr lang="en-US" sz="4000" u="sng" dirty="0" smtClean="0">
                <a:solidFill>
                  <a:schemeClr val="tx2"/>
                </a:solidFill>
              </a:rPr>
              <a:t>2-9-2015 Sci. Do Now</a:t>
            </a:r>
            <a:r>
              <a:rPr lang="en-US" dirty="0" smtClean="0">
                <a:solidFill>
                  <a:schemeClr val="tx2"/>
                </a:solidFill>
              </a:rPr>
              <a:t>:</a:t>
            </a:r>
            <a:endParaRPr lang="en-US" b="1" i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362200"/>
            <a:ext cx="9144000" cy="3276600"/>
          </a:xfrm>
        </p:spPr>
        <p:txBody>
          <a:bodyPr>
            <a:noAutofit/>
          </a:bodyPr>
          <a:lstStyle/>
          <a:p>
            <a:pPr marL="514350" indent="-514350">
              <a:buNone/>
            </a:pPr>
            <a:r>
              <a:rPr lang="en-US" sz="3000" dirty="0" smtClean="0"/>
              <a:t>1. Take out Midterm Reflections for check.</a:t>
            </a:r>
          </a:p>
          <a:p>
            <a:pPr marL="514350" indent="-514350">
              <a:buNone/>
            </a:pPr>
            <a:r>
              <a:rPr lang="en-US" sz="3000" dirty="0" smtClean="0"/>
              <a:t>2. Copy tonight’s home assignments:</a:t>
            </a:r>
            <a:endParaRPr lang="en-US" sz="2800" dirty="0" smtClean="0">
              <a:solidFill>
                <a:srgbClr val="002060"/>
              </a:solidFill>
            </a:endParaRPr>
          </a:p>
          <a:p>
            <a:pPr marL="514350" indent="-514350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       SS: Vocab. Definitions LISTED ON Hist. p. 202</a:t>
            </a:r>
            <a:endParaRPr lang="en-US" sz="2800" dirty="0" smtClean="0">
              <a:solidFill>
                <a:schemeClr val="tx2"/>
              </a:solidFill>
            </a:endParaRPr>
          </a:p>
          <a:p>
            <a:pPr marL="514350" indent="-514350">
              <a:buNone/>
            </a:pPr>
            <a:r>
              <a:rPr lang="en-US" sz="2800" dirty="0" smtClean="0">
                <a:solidFill>
                  <a:schemeClr val="tx2"/>
                </a:solidFill>
              </a:rPr>
              <a:t>       Sci.:  Earth p. 7 # 1a, b, c;  Definitions LISTED ON Earth p. 5</a:t>
            </a:r>
            <a:endParaRPr lang="en-US" sz="3000" dirty="0" smtClean="0">
              <a:solidFill>
                <a:schemeClr val="tx2"/>
              </a:solidFill>
            </a:endParaRPr>
          </a:p>
          <a:p>
            <a:pPr marL="514350" indent="-514350">
              <a:buAutoNum type="arabicPeriod" startAt="3"/>
            </a:pPr>
            <a:r>
              <a:rPr lang="en-US" sz="2800" b="1" dirty="0" smtClean="0"/>
              <a:t>Answer Now:  </a:t>
            </a:r>
            <a:r>
              <a:rPr lang="en-US" sz="2800" dirty="0" smtClean="0"/>
              <a:t>Turn to Earth p. 4 and complete My Planet Diary.</a:t>
            </a:r>
          </a:p>
          <a:p>
            <a:pPr marL="514350" indent="-514350">
              <a:buAutoNum type="arabicPeriod" startAt="3"/>
            </a:pPr>
            <a:endParaRPr lang="en-US" sz="3000" dirty="0" smtClean="0">
              <a:solidFill>
                <a:srgbClr val="FF0000"/>
              </a:solidFill>
            </a:endParaRPr>
          </a:p>
        </p:txBody>
      </p:sp>
      <p:pic>
        <p:nvPicPr>
          <p:cNvPr id="6" name="Picture 5" descr="classdojoguy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7117080" y="5334000"/>
            <a:ext cx="2026920" cy="12668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600201"/>
            <a:ext cx="9144000" cy="4525963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sz="3200" dirty="0" smtClean="0"/>
              <a:t>What are the four systems of the Earth?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3200" dirty="0" smtClean="0"/>
              <a:t>Solid rocks are in ________ sphere.</a:t>
            </a:r>
          </a:p>
          <a:p>
            <a:pPr marL="514350" indent="-514350">
              <a:buAutoNum type="arabicPeriod"/>
            </a:pPr>
            <a:r>
              <a:rPr lang="en-US" sz="3200" dirty="0" smtClean="0"/>
              <a:t>Forces that erode mountains are called _______.</a:t>
            </a:r>
          </a:p>
          <a:p>
            <a:pPr marL="514350" indent="-514350">
              <a:buAutoNum type="arabicPeriod"/>
            </a:pPr>
            <a:r>
              <a:rPr lang="en-US" sz="3200" dirty="0" smtClean="0"/>
              <a:t>Give an example of how a constructive force builds a mountain.</a:t>
            </a:r>
          </a:p>
          <a:p>
            <a:pPr marL="514350" indent="-514350">
              <a:buAutoNum type="arabicPeriod"/>
            </a:pPr>
            <a:endParaRPr lang="en-US" sz="32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0" y="1"/>
            <a:ext cx="12192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/>
              <a:t>Name</a:t>
            </a:r>
            <a:endParaRPr lang="en-US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grand-canyon-colorado-rive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400" y="400051"/>
            <a:ext cx="8712199" cy="6534149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-381000"/>
            <a:ext cx="8229600" cy="1143000"/>
          </a:xfrm>
        </p:spPr>
        <p:txBody>
          <a:bodyPr/>
          <a:lstStyle/>
          <a:p>
            <a:r>
              <a:rPr lang="en-US" dirty="0" smtClean="0"/>
              <a:t>My Planet Diary: Grand Canyon</a:t>
            </a:r>
            <a:endParaRPr lang="en-US" dirty="0"/>
          </a:p>
        </p:txBody>
      </p:sp>
      <p:pic>
        <p:nvPicPr>
          <p:cNvPr id="5" name="Picture 4" descr="cartoon deer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990600" y="685800"/>
            <a:ext cx="1295400" cy="1295400"/>
          </a:xfrm>
          <a:prstGeom prst="rect">
            <a:avLst/>
          </a:prstGeom>
        </p:spPr>
      </p:pic>
      <p:pic>
        <p:nvPicPr>
          <p:cNvPr id="6" name="Picture 5" descr="cartoon deer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43800" y="1143000"/>
            <a:ext cx="1219200" cy="1219200"/>
          </a:xfrm>
          <a:prstGeom prst="rect">
            <a:avLst/>
          </a:prstGeom>
        </p:spPr>
      </p:pic>
      <p:sp>
        <p:nvSpPr>
          <p:cNvPr id="7" name="Rectangular Callout 6"/>
          <p:cNvSpPr/>
          <p:nvPr/>
        </p:nvSpPr>
        <p:spPr>
          <a:xfrm>
            <a:off x="2133600" y="555248"/>
            <a:ext cx="2209800" cy="685800"/>
          </a:xfrm>
          <a:prstGeom prst="wedgeRect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133600" y="457200"/>
            <a:ext cx="22860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/>
              <a:t>How did you get over there?</a:t>
            </a:r>
            <a:endParaRPr lang="en-US" sz="2600" dirty="0"/>
          </a:p>
        </p:txBody>
      </p:sp>
      <p:sp>
        <p:nvSpPr>
          <p:cNvPr id="9" name="Rectangular Callout 8"/>
          <p:cNvSpPr/>
          <p:nvPr/>
        </p:nvSpPr>
        <p:spPr>
          <a:xfrm flipH="1">
            <a:off x="5638800" y="381000"/>
            <a:ext cx="2971800" cy="609600"/>
          </a:xfrm>
          <a:prstGeom prst="wedgeRect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5562600" y="457200"/>
            <a:ext cx="32766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/>
              <a:t>I’ve got mad hops, yo!</a:t>
            </a:r>
            <a:endParaRPr lang="en-US" sz="2600" dirty="0"/>
          </a:p>
        </p:txBody>
      </p:sp>
      <p:grpSp>
        <p:nvGrpSpPr>
          <p:cNvPr id="13" name="Group 12"/>
          <p:cNvGrpSpPr/>
          <p:nvPr/>
        </p:nvGrpSpPr>
        <p:grpSpPr>
          <a:xfrm>
            <a:off x="0" y="3657600"/>
            <a:ext cx="3733800" cy="1477328"/>
            <a:chOff x="1066800" y="3886200"/>
            <a:chExt cx="3733800" cy="1477328"/>
          </a:xfrm>
        </p:grpSpPr>
        <p:sp>
          <p:nvSpPr>
            <p:cNvPr id="12" name="Rectangle 11"/>
            <p:cNvSpPr/>
            <p:nvPr/>
          </p:nvSpPr>
          <p:spPr>
            <a:xfrm>
              <a:off x="1066800" y="3886200"/>
              <a:ext cx="3657600" cy="1447800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143000" y="3886200"/>
              <a:ext cx="3657600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000" dirty="0" smtClean="0">
                  <a:solidFill>
                    <a:srgbClr val="FF0000"/>
                  </a:solidFill>
                </a:rPr>
                <a:t>What are some of the parts of the Grand Canyon system?</a:t>
              </a:r>
              <a:endParaRPr lang="en-US" sz="3000" dirty="0">
                <a:solidFill>
                  <a:srgbClr val="FF0000"/>
                </a:solidFill>
              </a:endParaRPr>
            </a:p>
          </p:txBody>
        </p:sp>
      </p:grpSp>
      <p:pic>
        <p:nvPicPr>
          <p:cNvPr id="15" name="Picture 14" descr="imagesCAC0GNR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733800" y="5334000"/>
            <a:ext cx="1457325" cy="1107115"/>
          </a:xfrm>
          <a:prstGeom prst="rect">
            <a:avLst/>
          </a:prstGeom>
        </p:spPr>
      </p:pic>
      <p:pic>
        <p:nvPicPr>
          <p:cNvPr id="14" name="Picture 13" descr="lifesciences-fossil_fish_eating_fish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15000" y="3429000"/>
            <a:ext cx="3657600" cy="21457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9" grpId="0" animBg="1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Turn to Earth p. 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1"/>
            <a:ext cx="9144000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What is a system?  </a:t>
            </a:r>
          </a:p>
          <a:p>
            <a:pPr>
              <a:buNone/>
            </a:pPr>
            <a:r>
              <a:rPr lang="en-US" dirty="0" smtClean="0">
                <a:solidFill>
                  <a:srgbClr val="00B050"/>
                </a:solidFill>
              </a:rPr>
              <a:t>A group of parts that work together as a whole.</a:t>
            </a:r>
          </a:p>
          <a:p>
            <a:pPr>
              <a:buNone/>
            </a:pPr>
            <a:r>
              <a:rPr lang="en-US" dirty="0" smtClean="0"/>
              <a:t>Partners:  </a:t>
            </a:r>
          </a:p>
          <a:p>
            <a:pPr>
              <a:buNone/>
            </a:pPr>
            <a:r>
              <a:rPr lang="en-US" dirty="0" smtClean="0"/>
              <a:t>Turn to Earth p. 5 and Read Earth as a System. </a:t>
            </a:r>
          </a:p>
          <a:p>
            <a:pPr>
              <a:buNone/>
            </a:pPr>
            <a:r>
              <a:rPr lang="en-US" dirty="0" smtClean="0"/>
              <a:t>         Then underline the important sentences.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NASA Earth Systems Clip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 What do you think the narrator meant by "we are all interconnected"?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is a system?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How are you made up of systems?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systems make up the Earth?</a:t>
            </a:r>
          </a:p>
          <a:p>
            <a:pPr marL="514350" indent="-514350">
              <a:buNone/>
            </a:pPr>
            <a:r>
              <a:rPr lang="en-US" b="1" dirty="0" smtClean="0"/>
              <a:t>                            Turn to Earth p. 6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Earth System</a:t>
            </a:r>
            <a:endParaRPr lang="en-US" dirty="0"/>
          </a:p>
        </p:txBody>
      </p:sp>
      <p:pic>
        <p:nvPicPr>
          <p:cNvPr id="4" name="Content Placeholder 3" descr="biggraph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752600"/>
            <a:ext cx="9263207" cy="5105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0" y="0"/>
            <a:ext cx="2819400" cy="3581400"/>
          </a:xfrm>
          <a:prstGeom prst="ellipse">
            <a:avLst/>
          </a:prstGeom>
          <a:noFill/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3352800" y="3352800"/>
            <a:ext cx="2819400" cy="3505200"/>
          </a:xfrm>
          <a:prstGeom prst="ellipse">
            <a:avLst/>
          </a:prstGeom>
          <a:noFill/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6248400" y="0"/>
            <a:ext cx="2895600" cy="3505200"/>
          </a:xfrm>
          <a:prstGeom prst="ellipse">
            <a:avLst/>
          </a:prstGeom>
          <a:noFill/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629400" y="685800"/>
            <a:ext cx="2286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u="sng" dirty="0" smtClean="0"/>
              <a:t>Atmosphere</a:t>
            </a:r>
            <a:endParaRPr lang="en-US" sz="3000" u="sng" dirty="0"/>
          </a:p>
        </p:txBody>
      </p:sp>
      <p:sp>
        <p:nvSpPr>
          <p:cNvPr id="8" name="TextBox 7"/>
          <p:cNvSpPr txBox="1"/>
          <p:nvPr/>
        </p:nvSpPr>
        <p:spPr>
          <a:xfrm>
            <a:off x="381000" y="381000"/>
            <a:ext cx="2286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u="sng" dirty="0" err="1" smtClean="0"/>
              <a:t>Geosphere</a:t>
            </a:r>
            <a:endParaRPr lang="en-US" sz="3000" u="sng" dirty="0"/>
          </a:p>
        </p:txBody>
      </p:sp>
      <p:sp>
        <p:nvSpPr>
          <p:cNvPr id="9" name="TextBox 8"/>
          <p:cNvSpPr txBox="1"/>
          <p:nvPr/>
        </p:nvSpPr>
        <p:spPr>
          <a:xfrm>
            <a:off x="3657600" y="3810000"/>
            <a:ext cx="2286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u="sng" dirty="0" smtClean="0"/>
              <a:t>Hydrosphere</a:t>
            </a:r>
            <a:endParaRPr lang="en-US" sz="3000" u="sng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4038600"/>
            <a:ext cx="3276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i="1" dirty="0" smtClean="0"/>
              <a:t>Parts of the Earth System</a:t>
            </a:r>
          </a:p>
          <a:p>
            <a:pPr algn="ctr"/>
            <a:r>
              <a:rPr lang="en-US" sz="4000" i="1" dirty="0" smtClean="0"/>
              <a:t>Earth p. 6</a:t>
            </a:r>
            <a:endParaRPr lang="en-US" sz="4000" i="1" dirty="0"/>
          </a:p>
        </p:txBody>
      </p:sp>
      <p:sp>
        <p:nvSpPr>
          <p:cNvPr id="11" name="Oval 10"/>
          <p:cNvSpPr/>
          <p:nvPr/>
        </p:nvSpPr>
        <p:spPr>
          <a:xfrm>
            <a:off x="3352800" y="0"/>
            <a:ext cx="2667000" cy="3352800"/>
          </a:xfrm>
          <a:prstGeom prst="ellipse">
            <a:avLst/>
          </a:prstGeom>
          <a:noFill/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3810000" y="228600"/>
            <a:ext cx="23622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u="sng" dirty="0" smtClean="0"/>
              <a:t>Biosphere</a:t>
            </a:r>
            <a:endParaRPr lang="en-US" sz="3000" u="sng" dirty="0"/>
          </a:p>
        </p:txBody>
      </p:sp>
      <p:sp>
        <p:nvSpPr>
          <p:cNvPr id="12" name="TextBox 11"/>
          <p:cNvSpPr txBox="1"/>
          <p:nvPr/>
        </p:nvSpPr>
        <p:spPr>
          <a:xfrm>
            <a:off x="6248400" y="3810000"/>
            <a:ext cx="28956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/>
              <a:t>Draw this in your notes and write the 3 most important facts for each sphere.</a:t>
            </a:r>
            <a:endParaRPr lang="en-US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Turn to p. 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1"/>
            <a:ext cx="9144000" cy="4525963"/>
          </a:xfrm>
        </p:spPr>
        <p:txBody>
          <a:bodyPr/>
          <a:lstStyle/>
          <a:p>
            <a:r>
              <a:rPr lang="en-US" dirty="0" smtClean="0"/>
              <a:t>Read Constructive Forces with your partner then complete Figure 3 together.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04800" y="29718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urnstown Dam" pitchFamily="2" charset="0"/>
                <a:ea typeface="+mj-ea"/>
                <a:cs typeface="+mj-cs"/>
              </a:rPr>
              <a:t>Constructive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and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urry Up" pitchFamily="2" charset="0"/>
                <a:ea typeface="+mj-ea"/>
                <a:cs typeface="+mj-cs"/>
              </a:rPr>
              <a:t>Destructive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clip!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Constructive and Destructive clip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makes volcanic eruptions happen?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Why does the magma (lava) under the crust of the Earth move in a circular fashion?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news-openearthsys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38200" y="2381"/>
            <a:ext cx="6781800" cy="9042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27418</TotalTime>
  <Words>329</Words>
  <Application>Microsoft Office PowerPoint</Application>
  <PresentationFormat>On-screen Show (4:3)</PresentationFormat>
  <Paragraphs>45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2-9-2015 Sci. Do Now:</vt:lpstr>
      <vt:lpstr>My Planet Diary: Grand Canyon</vt:lpstr>
      <vt:lpstr>Turn to Earth p. 5</vt:lpstr>
      <vt:lpstr>NASA Earth Systems Clip</vt:lpstr>
      <vt:lpstr>The Earth System</vt:lpstr>
      <vt:lpstr>Slide 6</vt:lpstr>
      <vt:lpstr>Turn to p. 8</vt:lpstr>
      <vt:lpstr>Constructive and Destructive clip</vt:lpstr>
      <vt:lpstr>Slide 9</vt:lpstr>
      <vt:lpstr>DOL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9-15-2014  Sci. Do Now:</dc:title>
  <dc:creator>School_user</dc:creator>
  <cp:lastModifiedBy>School_user</cp:lastModifiedBy>
  <cp:revision>158</cp:revision>
  <dcterms:created xsi:type="dcterms:W3CDTF">2014-09-14T00:30:47Z</dcterms:created>
  <dcterms:modified xsi:type="dcterms:W3CDTF">2015-02-11T15:52:05Z</dcterms:modified>
</cp:coreProperties>
</file>